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</p:sldMasterIdLst>
  <p:notesMasterIdLst>
    <p:notesMasterId r:id="rId12"/>
  </p:notesMasterIdLst>
  <p:handoutMasterIdLst>
    <p:handoutMasterId r:id="rId13"/>
  </p:handoutMasterIdLst>
  <p:sldIdLst>
    <p:sldId id="321" r:id="rId3"/>
    <p:sldId id="305" r:id="rId4"/>
    <p:sldId id="319" r:id="rId5"/>
    <p:sldId id="324" r:id="rId6"/>
    <p:sldId id="325" r:id="rId7"/>
    <p:sldId id="326" r:id="rId8"/>
    <p:sldId id="302" r:id="rId9"/>
    <p:sldId id="313" r:id="rId10"/>
    <p:sldId id="327" r:id="rId11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5D"/>
    <a:srgbClr val="23238D"/>
    <a:srgbClr val="12124A"/>
    <a:srgbClr val="011F51"/>
    <a:srgbClr val="C8E8F7"/>
    <a:srgbClr val="82CEEF"/>
    <a:srgbClr val="FF3300"/>
    <a:srgbClr val="00B4E7"/>
    <a:srgbClr val="009DD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2773" autoAdjust="0"/>
  </p:normalViewPr>
  <p:slideViewPr>
    <p:cSldViewPr>
      <p:cViewPr varScale="1">
        <p:scale>
          <a:sx n="116" d="100"/>
          <a:sy n="116" d="100"/>
        </p:scale>
        <p:origin x="121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620689"/>
            <a:ext cx="7772400" cy="818950"/>
          </a:xfrm>
        </p:spPr>
        <p:txBody>
          <a:bodyPr/>
          <a:lstStyle/>
          <a:p>
            <a:r>
              <a:rPr lang="de-DE" dirty="0" err="1"/>
              <a:t>TabExpansion</a:t>
            </a:r>
            <a:r>
              <a:rPr lang="de-DE" dirty="0"/>
              <a:t> Plus </a:t>
            </a:r>
            <a:r>
              <a:rPr lang="de-DE" dirty="0" err="1"/>
              <a:t>Plus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Bartosz Bielawski, Optiver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684213" y="1628800"/>
            <a:ext cx="7772400" cy="648072"/>
          </a:xfrm>
        </p:spPr>
        <p:txBody>
          <a:bodyPr/>
          <a:lstStyle/>
          <a:p>
            <a:r>
              <a:rPr lang="en-US" dirty="0"/>
              <a:t> in examples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56" y="2532845"/>
            <a:ext cx="4946823" cy="33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TabExpansionPlusPlus</a:t>
            </a:r>
            <a:r>
              <a:rPr lang="de-DE" dirty="0"/>
              <a:t>?</a:t>
            </a:r>
          </a:p>
          <a:p>
            <a:r>
              <a:rPr lang="de-DE" dirty="0" err="1"/>
              <a:t>TabExpansion</a:t>
            </a:r>
            <a:r>
              <a:rPr lang="de-DE" dirty="0"/>
              <a:t>++ -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endParaRPr lang="de-DE" dirty="0"/>
          </a:p>
          <a:p>
            <a:r>
              <a:rPr lang="de-DE" dirty="0"/>
              <a:t>Mix </a:t>
            </a:r>
            <a:r>
              <a:rPr lang="de-DE" dirty="0" err="1"/>
              <a:t>mode</a:t>
            </a:r>
            <a:r>
              <a:rPr lang="de-DE" dirty="0"/>
              <a:t> –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survive</a:t>
            </a:r>
            <a:r>
              <a:rPr lang="de-DE"/>
              <a:t> NOW?</a:t>
            </a:r>
            <a:endParaRPr lang="de-DE" dirty="0"/>
          </a:p>
          <a:p>
            <a:r>
              <a:rPr lang="de-DE" dirty="0" err="1"/>
              <a:t>TabExpansionPlusPlus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ways to skin the cat</a:t>
            </a:r>
          </a:p>
          <a:p>
            <a:r>
              <a:rPr lang="en-US" dirty="0"/>
              <a:t>Use right tool for the job</a:t>
            </a:r>
          </a:p>
          <a:p>
            <a:r>
              <a:rPr lang="en-US" dirty="0"/>
              <a:t>Challenges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TabExpansionPlusPlus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24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2016224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6" y="2348880"/>
            <a:ext cx="5557684" cy="40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4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2016224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6" y="2348880"/>
            <a:ext cx="5557684" cy="357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2016224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6" y="2348880"/>
            <a:ext cx="5557684" cy="40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2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Pick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time</a:t>
            </a:r>
          </a:p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if </a:t>
            </a:r>
            <a:r>
              <a:rPr lang="de-DE" dirty="0" err="1"/>
              <a:t>possible</a:t>
            </a:r>
            <a:r>
              <a:rPr lang="de-DE" dirty="0"/>
              <a:t>/</a:t>
            </a:r>
            <a:r>
              <a:rPr lang="de-DE" dirty="0" err="1"/>
              <a:t>justified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24" y="3576509"/>
            <a:ext cx="2146752" cy="294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Windows Engineer @ Optiver</a:t>
            </a:r>
          </a:p>
          <a:p>
            <a:r>
              <a:rPr lang="de-DE" dirty="0"/>
              <a:t>MVP: </a:t>
            </a:r>
            <a:r>
              <a:rPr lang="de-DE" strike="sngStrike" dirty="0"/>
              <a:t>PowerShell</a:t>
            </a:r>
            <a:r>
              <a:rPr lang="de-DE" dirty="0"/>
              <a:t> Cloud Something </a:t>
            </a:r>
            <a:r>
              <a:rPr lang="de-DE" dirty="0" err="1"/>
              <a:t>Something</a:t>
            </a:r>
            <a:endParaRPr lang="de-DE" dirty="0"/>
          </a:p>
          <a:p>
            <a:r>
              <a:rPr lang="de-DE" dirty="0"/>
              <a:t>Book </a:t>
            </a:r>
            <a:r>
              <a:rPr lang="de-DE" dirty="0" err="1"/>
              <a:t>author</a:t>
            </a:r>
            <a:r>
              <a:rPr lang="de-DE" dirty="0"/>
              <a:t>: „PowerShell 5.0 </a:t>
            </a:r>
            <a:r>
              <a:rPr lang="de-DE" dirty="0" err="1"/>
              <a:t>Biblia</a:t>
            </a:r>
            <a:r>
              <a:rPr lang="de-DE" dirty="0"/>
              <a:t>“ (PL)</a:t>
            </a:r>
          </a:p>
          <a:p>
            <a:r>
              <a:rPr lang="de-DE" dirty="0"/>
              <a:t>PowerShellMagazine.com/PowerShellPL.NET</a:t>
            </a:r>
          </a:p>
          <a:p>
            <a:endParaRPr lang="de-DE" dirty="0"/>
          </a:p>
          <a:p>
            <a:r>
              <a:rPr lang="de-DE" dirty="0"/>
              <a:t>Optiver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hiring</a:t>
            </a:r>
            <a:r>
              <a:rPr lang="de-DE" dirty="0"/>
              <a:t>!</a:t>
            </a:r>
          </a:p>
          <a:p>
            <a:pPr lvl="1"/>
            <a:r>
              <a:rPr lang="de-DE" dirty="0" err="1"/>
              <a:t>DevOps</a:t>
            </a:r>
            <a:r>
              <a:rPr lang="de-DE" dirty="0"/>
              <a:t> Engineer</a:t>
            </a:r>
          </a:p>
          <a:p>
            <a:pPr lvl="1"/>
            <a:r>
              <a:rPr lang="de-DE" dirty="0"/>
              <a:t>…?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about_Bartek.help.txt</a:t>
            </a:r>
          </a:p>
        </p:txBody>
      </p:sp>
    </p:spTree>
    <p:extLst>
      <p:ext uri="{BB962C8B-B14F-4D97-AF65-F5344CB8AC3E}">
        <p14:creationId xmlns:p14="http://schemas.microsoft.com/office/powerpoint/2010/main" val="184891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407</TotalTime>
  <Words>147</Words>
  <Application>Microsoft Office PowerPoint</Application>
  <PresentationFormat>On-screen Show (4:3)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Roboto</vt:lpstr>
      <vt:lpstr>Roboto Black</vt:lpstr>
      <vt:lpstr>Roboto Condensed</vt:lpstr>
      <vt:lpstr>Tahoma</vt:lpstr>
      <vt:lpstr>Ubuntu Mono</vt:lpstr>
      <vt:lpstr>www.IT-Visions.de</vt:lpstr>
      <vt:lpstr>Custom Design</vt:lpstr>
      <vt:lpstr>TabExpansion Plus Plus</vt:lpstr>
      <vt:lpstr>Agenda</vt:lpstr>
      <vt:lpstr>Why TabExpansionPlusPlus?</vt:lpstr>
      <vt:lpstr>Demo</vt:lpstr>
      <vt:lpstr>Demo</vt:lpstr>
      <vt:lpstr>Demo</vt:lpstr>
      <vt:lpstr>Summary</vt:lpstr>
      <vt:lpstr>Next Steps...</vt:lpstr>
      <vt:lpstr>about_Bartek.help.txt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Bartek Bielawski</cp:lastModifiedBy>
  <cp:revision>178</cp:revision>
  <dcterms:created xsi:type="dcterms:W3CDTF">2007-07-20T07:41:41Z</dcterms:created>
  <dcterms:modified xsi:type="dcterms:W3CDTF">2017-05-01T19:54:06Z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